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5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98DAC-4BE0-701B-94E9-9C3B845BD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26AB9D-07DA-3FD6-063C-01B7C4C1C5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53555-6582-373F-D344-C8B401CA7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B2973-8A0C-43BF-9A52-87E085C93894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02475-1F1A-AA5E-7551-E670B40B7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F433E-AA94-0390-707A-56F30B167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8C00B-4007-4D79-B9F5-3424FE8075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0799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D9E52-65DC-554B-89E8-9D52D645C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DA5EA2-3E28-08A4-F049-42B0008758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8C8EF-BFDC-FE80-ED71-3A4C7B218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B2973-8A0C-43BF-9A52-87E085C93894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F60827-AAE2-73D6-752B-B0787FBFB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34232-A4CD-24EF-1911-58A733D85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8C00B-4007-4D79-B9F5-3424FE8075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7683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53358C-10F3-A03D-DB47-8F04E2C94F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F39F28-F205-CE94-4386-5A8BC5111B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E8D77-149C-2759-4502-D7DD3DF7D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B2973-8A0C-43BF-9A52-87E085C93894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F2B1B-C77E-F865-22C6-07454C42C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91862-CEAD-268F-39CF-DC3126B69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8C00B-4007-4D79-B9F5-3424FE8075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3063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DC173-D697-AF11-20EA-9A097E5FB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C1F1A-F416-5DC2-DB62-906833993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5EE04-333C-03D3-0835-74EE3E9E5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B2973-8A0C-43BF-9A52-87E085C93894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ED714-AC21-3B3B-3ACB-0B3E1A9C6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80964-1E9D-3FDE-47E8-67C4E9C8A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8C00B-4007-4D79-B9F5-3424FE8075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481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F77E7-BB4A-7FDA-0550-5A345A1A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9E49A9-6627-B12C-1A39-6E6286777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E51C3-B2DB-0819-0D34-024FB63B5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B2973-8A0C-43BF-9A52-87E085C93894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975AAA-9BA8-F1A7-C069-71DC712BE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10485-7C40-7F47-8378-35415E2B2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8C00B-4007-4D79-B9F5-3424FE8075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8723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6B8DF-198B-B8C3-2C1C-A7CD8A20A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0644B-3B57-4999-E290-1E23D6DDAD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8A7F25-6ED8-1889-15F9-5063C84D5D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5DE53-C313-8770-7579-4D993ECDB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B2973-8A0C-43BF-9A52-87E085C93894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3F029F-29E1-AB14-D0AB-924A6E6E6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8D2BD-1165-D600-E91D-636EB742C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8C00B-4007-4D79-B9F5-3424FE8075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4287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16DC3-65E8-039B-A533-71F71E0AC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0E698-2216-74CC-BBE7-F69852CC4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2BB4A4-A910-5EB5-FF1C-EEB3F0D68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1BA2EC-F11B-C0FB-E8A0-3E9A2A0A9C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A4D6FE-FC7E-CB59-D40F-3BD469648B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D22C52-D203-78C7-D17E-DB924A484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B2973-8A0C-43BF-9A52-87E085C93894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47934E-175B-C7B4-8BBA-85ED78B88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FDA843-5EC4-BEF2-8EC5-5A7CB04B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8C00B-4007-4D79-B9F5-3424FE8075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489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0AE5-AD38-B2F5-EC65-2F9DFDA07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8E7B99-7D5F-1656-84F4-1BE284A82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B2973-8A0C-43BF-9A52-87E085C93894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A54E50-1DD1-2796-602B-D298EB39E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2D7942-C727-DC29-5C72-8D3FA1795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8C00B-4007-4D79-B9F5-3424FE8075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4409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575254-9228-03BF-769D-1087C05EF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B2973-8A0C-43BF-9A52-87E085C93894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3CBC81-4078-4AFC-9A4B-3A0D283A8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B602E-D3C9-FFB7-5026-D486014B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8C00B-4007-4D79-B9F5-3424FE8075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0030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C632-0181-B333-0AB9-47DC99B57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9E7E7-C384-027C-1A50-6EA28E4F2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A707CA-CCA2-8FDD-B3B3-3D43D95C25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BC0300-08FC-A45D-DF62-820C79107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B2973-8A0C-43BF-9A52-87E085C93894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29EB47-962F-0426-1E2E-A1EBC6026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8D8DAB-BB72-3AC8-55D6-F968DAE9F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8C00B-4007-4D79-B9F5-3424FE8075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6658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AC47-3258-5340-F7E3-B5C7482D0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CD8CA4-B3D8-F407-A595-23719A5E85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D9625-AA19-C73C-734D-EE2C9AC50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31B6EA-63A9-AAB0-B207-CC394B42F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B2973-8A0C-43BF-9A52-87E085C93894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EBC1F1-F6AB-33AC-4E5A-CBEDBBDB3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C326FC-AFD0-29C9-EE45-8443BBE02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8C00B-4007-4D79-B9F5-3424FE8075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934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4B2A63-16DA-8121-4907-8FE2D439D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6751E5-C4DD-2F70-E3D7-932C59EA3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B8AE5-87EF-90AB-0B55-4C19FCF4D3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9B2973-8A0C-43BF-9A52-87E085C93894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CBB2C-C3A8-B782-16E9-3DD999CC53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85DB5-1D7A-8945-E1EA-C26FEBEB3D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48C00B-4007-4D79-B9F5-3424FE8075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791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virtual reality headset&#10;&#10;AI-generated content may be incorrect.">
            <a:extLst>
              <a:ext uri="{FF2B5EF4-FFF2-40B4-BE49-F238E27FC236}">
                <a16:creationId xmlns:a16="http://schemas.microsoft.com/office/drawing/2014/main" id="{82E21C2F-E7F7-71B1-5844-F65271E95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260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39B10C-EB2F-658D-A6B5-F38368DCD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95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C7D2C84-EBEA-D745-FB2F-CCA563CEB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81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497CFAC-A1D6-F72C-A3CD-8513E4422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01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71D0366-FD6C-39D2-4FEF-FFDBDED4B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011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1B02F9-050E-CF25-D096-892A82A01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131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E8CBA0A-534F-A782-158C-2D214E6E1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75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5FA36B1-E7CE-4470-CFF2-35B4CD7D7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80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066D189-CE88-CD22-2E06-FACF2EF9B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687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93CA58-B823-5FA2-6301-BD7409092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63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BDDDFC-4EAE-7179-44A7-726DC1BB2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65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35406A0-2173-734B-E4D3-67A4480EB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361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835608F-5ABA-E5A3-74CD-7AA6F84D4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849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71904F-31B4-508D-0D53-525D31F1D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38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24CFC39-EB13-6128-B3F1-B007E006D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393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BACE7AE-B896-D5A7-DB67-2610C9198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00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8FD62D-FE4B-B904-1EA2-FA98F65A1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737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keyboard&#10;&#10;AI-generated content may be incorrect.">
            <a:extLst>
              <a:ext uri="{FF2B5EF4-FFF2-40B4-BE49-F238E27FC236}">
                <a16:creationId xmlns:a16="http://schemas.microsoft.com/office/drawing/2014/main" id="{C920861D-82CE-420B-A6ED-A5842C68C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555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with a blue background&#10;&#10;AI-generated content may be incorrect.">
            <a:extLst>
              <a:ext uri="{FF2B5EF4-FFF2-40B4-BE49-F238E27FC236}">
                <a16:creationId xmlns:a16="http://schemas.microsoft.com/office/drawing/2014/main" id="{0E28134D-4A73-9FCE-FC5F-76B6282A6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371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FAF157B-6593-37B1-CF05-29FD4EE06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75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with a blue background&#10;&#10;AI-generated content may be incorrect.">
            <a:extLst>
              <a:ext uri="{FF2B5EF4-FFF2-40B4-BE49-F238E27FC236}">
                <a16:creationId xmlns:a16="http://schemas.microsoft.com/office/drawing/2014/main" id="{F50CB828-0B96-E0DB-451E-A5EAA5923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99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computer&#10;&#10;AI-generated content may be incorrect.">
            <a:extLst>
              <a:ext uri="{FF2B5EF4-FFF2-40B4-BE49-F238E27FC236}">
                <a16:creationId xmlns:a16="http://schemas.microsoft.com/office/drawing/2014/main" id="{BC14E539-7073-782E-8BB5-587119DC0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0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6795373-227C-C365-DF8B-88655C07A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693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6ED93A-FD6F-C6E1-9C74-258817950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501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5024569-7A0A-D82C-EABB-F6D87A46F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26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Tushar Kumar Sharma(UST,IN)</dc:creator>
  <cp:lastModifiedBy>Tushar Kumar Sharma(UST,IN)</cp:lastModifiedBy>
  <cp:revision>2</cp:revision>
  <dcterms:created xsi:type="dcterms:W3CDTF">2025-09-10T12:10:16Z</dcterms:created>
  <dcterms:modified xsi:type="dcterms:W3CDTF">2025-09-15T03:53:16Z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5ffddfa-74ad-4c1f-9757-a38a11902f1c_Enabled">
    <vt:lpwstr>true</vt:lpwstr>
  </property>
  <property fmtid="{D5CDD505-2E9C-101B-9397-08002B2CF9AE}" pid="3" name="MSIP_Label_15ffddfa-74ad-4c1f-9757-a38a11902f1c_SetDate">
    <vt:lpwstr>2025-09-10T12:14:41Z</vt:lpwstr>
  </property>
  <property fmtid="{D5CDD505-2E9C-101B-9397-08002B2CF9AE}" pid="4" name="MSIP_Label_15ffddfa-74ad-4c1f-9757-a38a11902f1c_Method">
    <vt:lpwstr>Standard</vt:lpwstr>
  </property>
  <property fmtid="{D5CDD505-2E9C-101B-9397-08002B2CF9AE}" pid="5" name="MSIP_Label_15ffddfa-74ad-4c1f-9757-a38a11902f1c_Name">
    <vt:lpwstr>UST Internal</vt:lpwstr>
  </property>
  <property fmtid="{D5CDD505-2E9C-101B-9397-08002B2CF9AE}" pid="6" name="MSIP_Label_15ffddfa-74ad-4c1f-9757-a38a11902f1c_SiteId">
    <vt:lpwstr>a4431f4b-c207-4733-9530-34c08a9b2b8d</vt:lpwstr>
  </property>
  <property fmtid="{D5CDD505-2E9C-101B-9397-08002B2CF9AE}" pid="7" name="MSIP_Label_15ffddfa-74ad-4c1f-9757-a38a11902f1c_ActionId">
    <vt:lpwstr>90a71cc3-5730-449d-a8c8-d1e09ffc0c7b</vt:lpwstr>
  </property>
  <property fmtid="{D5CDD505-2E9C-101B-9397-08002B2CF9AE}" pid="8" name="MSIP_Label_15ffddfa-74ad-4c1f-9757-a38a11902f1c_ContentBits">
    <vt:lpwstr>0</vt:lpwstr>
  </property>
  <property fmtid="{D5CDD505-2E9C-101B-9397-08002B2CF9AE}" pid="9" name="MSIP_Label_15ffddfa-74ad-4c1f-9757-a38a11902f1c_Tag">
    <vt:lpwstr>10, 3, 0, 1</vt:lpwstr>
  </property>
</Properties>
</file>